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-216" y="-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0424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Definicja generatora liczb pseudolosowych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232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 liczb pseudolosowych to program komputerowy lub algorytm matematyczny, który generuje sekwencję liczb, które wydają się być przypadkowe. Jest szeroko stosowany w symulacjach, kryptografii, i innych dziedzinach, gdzie wymagane są liczby, które są trudne do przewidzenia.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733901"/>
            <a:ext cx="78626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Podsumowanie i wnioski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48" y="1872615"/>
            <a:ext cx="1833086" cy="12801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55914" y="2449116"/>
            <a:ext cx="16335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5676305" y="2094786"/>
            <a:ext cx="65190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Różnorodność algorytmów generowania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676305" y="2575203"/>
            <a:ext cx="6519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Różne metody generowania, np. LCG, LFSR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09617" y="3154829"/>
            <a:ext cx="7305080" cy="22205"/>
          </a:xfrm>
          <a:prstGeom prst="roundRect">
            <a:avLst>
              <a:gd name="adj" fmla="val 450302"/>
            </a:avLst>
          </a:prstGeom>
          <a:solidFill>
            <a:srgbClr val="8D2424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505" y="3208258"/>
            <a:ext cx="3666173" cy="12801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421505" y="3626168"/>
            <a:ext cx="23193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6592848" y="3430429"/>
            <a:ext cx="36353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Wpływ na kryptografię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6592848" y="3910846"/>
            <a:ext cx="566451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Znaczenie generatorów dla protokołów bezpieczeństwa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426160" y="4490472"/>
            <a:ext cx="6388537" cy="22205"/>
          </a:xfrm>
          <a:prstGeom prst="roundRect">
            <a:avLst>
              <a:gd name="adj" fmla="val 450302"/>
            </a:avLst>
          </a:prstGeom>
          <a:solidFill>
            <a:srgbClr val="8D2424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962" y="4543901"/>
            <a:ext cx="5499378" cy="12801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415195" y="4961811"/>
            <a:ext cx="2446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7509510" y="4766072"/>
            <a:ext cx="47379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Zastosowania w symulacjach</a:t>
            </a:r>
            <a:endParaRPr lang="en-US" sz="2187" dirty="0"/>
          </a:p>
        </p:txBody>
      </p:sp>
      <p:sp>
        <p:nvSpPr>
          <p:cNvPr id="18" name="Text 12"/>
          <p:cNvSpPr/>
          <p:nvPr/>
        </p:nvSpPr>
        <p:spPr>
          <a:xfrm>
            <a:off x="7509510" y="5246489"/>
            <a:ext cx="47379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Generatorowe modele procesów losowych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760220" y="6073973"/>
            <a:ext cx="1110996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Ważne wnioski dotyczące generatorów liczb pseudolosowych obejmują różnorodność dostępnych algorytmów generowania, ich wpływ na kryptografię oraz zastosowania w symulacjach modelowania losowych procesów. Wartościowe podsumowanie pozwala zrozumieć kompleksowość i znaczenie generatorów liczb pseudolosowych we współczesnym świecie informatycznym.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43802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Zastosowanie generatorów liczb pseudolosowych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676888"/>
            <a:ext cx="3555206" cy="2708791"/>
          </a:xfrm>
          <a:prstGeom prst="roundRect">
            <a:avLst>
              <a:gd name="adj" fmla="val 3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906679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Algorytmy kryptograficzne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4734282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Generatorzy liczb pseudolosowych są wykorzystywane do tworzenia kluczy szyfrowania.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37597" y="3676888"/>
            <a:ext cx="3555206" cy="2708791"/>
          </a:xfrm>
          <a:prstGeom prst="roundRect">
            <a:avLst>
              <a:gd name="adj" fmla="val 3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7387" y="3906679"/>
            <a:ext cx="28221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Modele symulacji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67387" y="4387096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Stosowane w symulacjach naukowych, takich jak prognozowanie pogody lub ruchu drogowego.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3676888"/>
            <a:ext cx="3555206" cy="2708791"/>
          </a:xfrm>
          <a:prstGeom prst="roundRect">
            <a:avLst>
              <a:gd name="adj" fmla="val 3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44764" y="3906679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Testowanie oprogramowania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544764" y="4734282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Używane do generowania testowych danych wejściowych podczas testów oprogramowania.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84690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Podstawowe cechy generatorów liczb pseudolosowych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70106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Mają okresowy charakter, powtarzalność wyników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514528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Zależą od wartości ziarna początkowego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58950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Pseudolosowe, bo wyniki są wyliczane, a nie losowane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06178" y="607576"/>
            <a:ext cx="1101804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Algorytmy generowania liczb pseudolosowych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2114669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384584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888807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039541" y="2528649"/>
            <a:ext cx="19431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3348633" y="2535436"/>
            <a:ext cx="4551402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Losowość deterministyczna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3348633" y="3011924"/>
            <a:ext cx="947558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Algorytmy generowania liczb pseudolosowych są oparte na złożonych obliczeniach matematycznych, ale wynikiem jest ciąg liczb trudny do przewidzenia.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2384584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888807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998702" y="4371023"/>
            <a:ext cx="27598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3348633" y="4377809"/>
            <a:ext cx="299085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Seed i inicjalizacja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3348633" y="4854297"/>
            <a:ext cx="947558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Każdy generator liczb pseudolosowych musi być zainicjalizowany wartością początkową lub "seed", która determinuje całą sekwencję generowanych liczb.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2384584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1888807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991082" y="6213396"/>
            <a:ext cx="29110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3348633" y="6220182"/>
            <a:ext cx="365974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Metody przekształceń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3348633" y="6696670"/>
            <a:ext cx="9475589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Są to procedury i przekształcenia matematyczne, które pozwalają na wygenerowanie nowej wartości na podstawie poprzednich liczb pseudo losowych.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75184"/>
            <a:ext cx="1110996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Metody oceny jakości generatorów liczb pseudolosowych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1137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Kryteria oceny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115622" y="4710827"/>
            <a:ext cx="29862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Testy statystyczne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5155049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 równomierności rozkładu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15622" y="5954673"/>
            <a:ext cx="29862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Badanie długości okresu generatora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651421" y="411372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Porównywanie wyników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51421" y="503027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Konfrontacja z rozkładem idealnie losowym. Testy na interwałach i pojedynczych wartościach liczbowych.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42621" y="411372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Metody weryfikacji danych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542621" y="5030272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Użycie testów chi-kwadrat, testów Kołmogorova-Smirnova, oraz testów pokerowych.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01510"/>
            <a:ext cx="1110996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Testy statystyczne dla generatorów liczb pseudolosowych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43025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12144" y="4344233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4378881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Równomierność rozkładu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5206484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Testuje, czy liczby generowane są równomiernie w całym zakresie.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37597" y="43025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648325" y="4344233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259711" y="43788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Testy serii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259711" y="4859298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Sprawdzają, czy wygenerowane liczby tworzą losowe ciągi.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430256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18082" y="4344233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0037088" y="43788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Testy pokerowe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0037088" y="4859298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Określają stopień losowości poprzez analizę występowania różnych układów kart.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70911"/>
            <a:ext cx="1110996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Popularne algorytmy generowania liczb pseudolosowych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4098369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764881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Metoda kongruencyjna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592485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Metoda generowania liczb pseudolosowych oparta na liniowych przekształceniach.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4098369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764881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Generator Mersenne Twister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592485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Jeden z najczęściej stosowanych algorytmów generowania liczb pseudolosowych.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4098369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764881"/>
            <a:ext cx="33124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Generator XORShift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245298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Algorytm generujący liczby pseudolosowe wykorzystujący operacje logiczne.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93094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Bezpieczeństwo generatorów liczb pseudolosowych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30946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Bezpieczeństwo generatorów liczb pseudolosowych jest krytyczne w aplikacjach związanych z bezpieczeństwem, takich jak kryptografia czy losowa inicjalizacja.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62558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 przypadku słabych generatorów, atakujący mogą przewidzieć kolejne liczby, naruszając tym samym poufność i integralność systemu.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11931" y="573762"/>
            <a:ext cx="10406539" cy="1950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1"/>
              </a:lnSpc>
              <a:buNone/>
            </a:pPr>
            <a:r>
              <a:rPr lang="en-US" sz="409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Przykłady zastosowania generatorów liczb pseudolosowych</a:t>
            </a:r>
            <a:endParaRPr lang="en-US" sz="40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931" y="2940963"/>
            <a:ext cx="3260646" cy="2015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11931" y="5216247"/>
            <a:ext cx="3260646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20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Symulacje w Grach losowych</a:t>
            </a:r>
            <a:endParaRPr lang="en-US" sz="2049" dirty="0"/>
          </a:p>
        </p:txBody>
      </p:sp>
      <p:sp>
        <p:nvSpPr>
          <p:cNvPr id="7" name="Text 3"/>
          <p:cNvSpPr/>
          <p:nvPr/>
        </p:nvSpPr>
        <p:spPr>
          <a:xfrm>
            <a:off x="2111931" y="5991344"/>
            <a:ext cx="3260646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6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Generatorów liczb pseudolosowych używa się do symulacji losowania w różnych grach hazardowych, takich jak poker czy ruletka.</a:t>
            </a:r>
            <a:endParaRPr lang="en-US" sz="163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758" y="2940963"/>
            <a:ext cx="3260765" cy="20152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84758" y="5216366"/>
            <a:ext cx="2601635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20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Kryptografia</a:t>
            </a:r>
            <a:endParaRPr lang="en-US" sz="2049" dirty="0"/>
          </a:p>
        </p:txBody>
      </p:sp>
      <p:sp>
        <p:nvSpPr>
          <p:cNvPr id="10" name="Text 5"/>
          <p:cNvSpPr/>
          <p:nvPr/>
        </p:nvSpPr>
        <p:spPr>
          <a:xfrm>
            <a:off x="5684758" y="5666303"/>
            <a:ext cx="3260765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6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Generatory liczb pseudolosowych są kluczowe w kryptografii, gdzie są wykorzystywane do generowania kluczy szyfrujących.</a:t>
            </a:r>
            <a:endParaRPr lang="en-US" sz="163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705" y="2940963"/>
            <a:ext cx="3260765" cy="20152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57705" y="5216366"/>
            <a:ext cx="3042166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1"/>
              </a:lnSpc>
              <a:buNone/>
            </a:pPr>
            <a:r>
              <a:rPr lang="en-US" sz="20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Symulacje Naukowe</a:t>
            </a:r>
            <a:endParaRPr lang="en-US" sz="2049" dirty="0"/>
          </a:p>
        </p:txBody>
      </p:sp>
      <p:sp>
        <p:nvSpPr>
          <p:cNvPr id="13" name="Text 7"/>
          <p:cNvSpPr/>
          <p:nvPr/>
        </p:nvSpPr>
        <p:spPr>
          <a:xfrm>
            <a:off x="9257705" y="5666303"/>
            <a:ext cx="3260765" cy="1664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6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 naukach przyrodniczych, takich jak fizyka czy biologia, generatory liczb pseudolosowych są używane do tworzenia symulacji i modeli.</a:t>
            </a:r>
            <a:endParaRPr lang="en-US" sz="163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513</Words>
  <Application>Microsoft Office PowerPoint</Application>
  <PresentationFormat>Niestandardowy</PresentationFormat>
  <Paragraphs>80</Paragraphs>
  <Slides>10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Office Theme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Szymon Bogdański</cp:lastModifiedBy>
  <cp:revision>2</cp:revision>
  <dcterms:created xsi:type="dcterms:W3CDTF">2024-03-05T19:18:10Z</dcterms:created>
  <dcterms:modified xsi:type="dcterms:W3CDTF">2024-03-05T19:26:20Z</dcterms:modified>
</cp:coreProperties>
</file>